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313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2" r:id="rId15"/>
    <p:sldId id="289" r:id="rId16"/>
    <p:sldId id="292" r:id="rId17"/>
    <p:sldId id="293" r:id="rId18"/>
    <p:sldId id="294" r:id="rId19"/>
    <p:sldId id="295" r:id="rId20"/>
    <p:sldId id="286" r:id="rId21"/>
    <p:sldId id="285" r:id="rId22"/>
    <p:sldId id="299" r:id="rId23"/>
    <p:sldId id="300" r:id="rId24"/>
    <p:sldId id="302" r:id="rId25"/>
    <p:sldId id="303" r:id="rId26"/>
    <p:sldId id="304" r:id="rId27"/>
    <p:sldId id="305" r:id="rId28"/>
    <p:sldId id="307" r:id="rId29"/>
    <p:sldId id="309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0CBD7-71A2-4002-A224-C6BCC329D3C0}" type="datetimeFigureOut">
              <a:rPr kumimoji="1" lang="en-US" altLang="ja-JP"/>
              <a:t>2/12/2015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0B0E0-2EB2-4D4E-89C8-ADC616627FC4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22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552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295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399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557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063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845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465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006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883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044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68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216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168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705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222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840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363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890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50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174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585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95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83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1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35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34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14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93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B0E0-2EB2-4D4E-89C8-ADC616627FC4}" type="slidenum">
              <a:rPr kumimoji="1" lang="en-US" altLang="ja-JP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41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49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7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46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38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05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58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42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84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2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999FAD-AB05-43D3-A76B-BC146A7A8637}" type="datetimeFigureOut">
              <a:rPr kumimoji="1" lang="ja-JP" altLang="en-US" smtClean="0"/>
              <a:t>2015/2/12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03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9FAD-AB05-43D3-A76B-BC146A7A8637}" type="datetimeFigureOut">
              <a:rPr kumimoji="1" lang="ja-JP" altLang="en-US" smtClean="0"/>
              <a:t>2015/2/12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86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999FAD-AB05-43D3-A76B-BC146A7A8637}" type="datetimeFigureOut">
              <a:rPr kumimoji="1" lang="ja-JP" altLang="en-US" smtClean="0"/>
              <a:t>2015/2/12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351843-57EE-4B30-ADED-8C6CC2E2C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9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2570" y="175340"/>
            <a:ext cx="10058400" cy="1454072"/>
          </a:xfrm>
        </p:spPr>
        <p:txBody>
          <a:bodyPr/>
          <a:lstStyle/>
          <a:p>
            <a:r>
              <a:rPr kumimoji="1" lang="en-US" altLang="ja-JP">
                <a:latin typeface="ＭＳ Ｐゴシック"/>
                <a:ea typeface="ＭＳ Ｐゴシック"/>
              </a:rPr>
              <a:t>DynamicDry</a:t>
            </a:r>
            <a:endParaRPr kumimoji="1" lang="ja-JP" altLang="en-US">
              <a:latin typeface="ＭＳ Ｐゴシック"/>
              <a:ea typeface="ＭＳ Ｐゴシック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15085" y="1927855"/>
            <a:ext cx="10058400" cy="1454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>
              <a:latin typeface="ＭＳ Ｐゴシック"/>
              <a:ea typeface="ＭＳ Ｐゴシック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880256" y="2715317"/>
            <a:ext cx="10058400" cy="1454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8276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8281" y="731838"/>
            <a:ext cx="2957512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0171" y="2901727"/>
            <a:ext cx="3200400" cy="3379124"/>
          </a:xfrm>
        </p:spPr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　おごちん</a:t>
            </a:r>
          </a:p>
        </p:txBody>
      </p:sp>
    </p:spTree>
    <p:extLst>
      <p:ext uri="{BB962C8B-B14F-4D97-AF65-F5344CB8AC3E}">
        <p14:creationId xmlns:p14="http://schemas.microsoft.com/office/powerpoint/2010/main" val="180355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21785" y="731838"/>
            <a:ext cx="4850505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高橋麻里</a:t>
            </a:r>
          </a:p>
        </p:txBody>
      </p:sp>
    </p:spTree>
    <p:extLst>
      <p:ext uri="{BB962C8B-B14F-4D97-AF65-F5344CB8AC3E}">
        <p14:creationId xmlns:p14="http://schemas.microsoft.com/office/powerpoint/2010/main" val="137803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8281" y="731838"/>
            <a:ext cx="2957512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石原紅葉</a:t>
            </a:r>
          </a:p>
        </p:txBody>
      </p:sp>
    </p:spTree>
    <p:extLst>
      <p:ext uri="{BB962C8B-B14F-4D97-AF65-F5344CB8AC3E}">
        <p14:creationId xmlns:p14="http://schemas.microsoft.com/office/powerpoint/2010/main" val="55797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2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362" y="731838"/>
            <a:ext cx="3943350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田辺くん</a:t>
            </a:r>
          </a:p>
        </p:txBody>
      </p:sp>
    </p:spTree>
    <p:extLst>
      <p:ext uri="{BB962C8B-B14F-4D97-AF65-F5344CB8AC3E}">
        <p14:creationId xmlns:p14="http://schemas.microsoft.com/office/powerpoint/2010/main" val="45125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3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藤原由衣</a:t>
            </a:r>
          </a:p>
        </p:txBody>
      </p:sp>
    </p:spTree>
    <p:extLst>
      <p:ext uri="{BB962C8B-B14F-4D97-AF65-F5344CB8AC3E}">
        <p14:creationId xmlns:p14="http://schemas.microsoft.com/office/powerpoint/2010/main" val="411977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250" y="762723"/>
            <a:ext cx="3200400" cy="2286000"/>
          </a:xfrm>
        </p:spPr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1534617"/>
            <a:ext cx="6492875" cy="3652242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江見直人</a:t>
            </a:r>
            <a:r>
              <a:rPr kumimoji="1" lang="en-US" altLang="ja-JP" sz="4000">
                <a:latin typeface="ＭＳ Ｐゴシック"/>
                <a:ea typeface="ＭＳ Ｐゴシック"/>
              </a:rPr>
              <a:t>₍</a:t>
            </a:r>
            <a:r>
              <a:rPr kumimoji="1" lang="ja-JP" altLang="en-US" sz="4000">
                <a:latin typeface="ＭＳ Ｐゴシック"/>
                <a:ea typeface="ＭＳ Ｐゴシック"/>
              </a:rPr>
              <a:t>笑</a:t>
            </a:r>
            <a:r>
              <a:rPr kumimoji="1" lang="en-US" altLang="ja-JP" sz="4000">
                <a:latin typeface="ＭＳ Ｐゴシック"/>
                <a:ea typeface="ＭＳ Ｐゴシック"/>
              </a:rPr>
              <a:t>₎ </a:t>
            </a:r>
            <a:endParaRPr kumimoji="1" lang="ja-JP" altLang="en-US" sz="4000"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4825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1040221"/>
            <a:ext cx="6492875" cy="4641033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　高野さん</a:t>
            </a:r>
          </a:p>
        </p:txBody>
      </p:sp>
    </p:spTree>
    <p:extLst>
      <p:ext uri="{BB962C8B-B14F-4D97-AF65-F5344CB8AC3E}">
        <p14:creationId xmlns:p14="http://schemas.microsoft.com/office/powerpoint/2010/main" val="14668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4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362" y="731838"/>
            <a:ext cx="3943350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谷北紗希</a:t>
            </a:r>
          </a:p>
        </p:txBody>
      </p:sp>
    </p:spTree>
    <p:extLst>
      <p:ext uri="{BB962C8B-B14F-4D97-AF65-F5344CB8AC3E}">
        <p14:creationId xmlns:p14="http://schemas.microsoft.com/office/powerpoint/2010/main" val="1102687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4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928446"/>
            <a:ext cx="6492875" cy="4864583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田邊菜穂</a:t>
            </a:r>
          </a:p>
        </p:txBody>
      </p:sp>
    </p:spTree>
    <p:extLst>
      <p:ext uri="{BB962C8B-B14F-4D97-AF65-F5344CB8AC3E}">
        <p14:creationId xmlns:p14="http://schemas.microsoft.com/office/powerpoint/2010/main" val="360460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4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03" y="543605"/>
            <a:ext cx="5360987" cy="5802148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ja-JP" altLang="en-US" sz="4000">
                <a:latin typeface="ＭＳ Ｐゴシック"/>
                <a:ea typeface="ＭＳ Ｐゴシック"/>
              </a:rPr>
              <a:t>杉原崇将</a:t>
            </a: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（すぎちゃん）</a:t>
            </a:r>
          </a:p>
        </p:txBody>
      </p:sp>
    </p:spTree>
    <p:extLst>
      <p:ext uri="{BB962C8B-B14F-4D97-AF65-F5344CB8AC3E}">
        <p14:creationId xmlns:p14="http://schemas.microsoft.com/office/powerpoint/2010/main" val="168182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ＭＳ Ｐゴシック"/>
                <a:ea typeface="ＭＳ Ｐゴシック"/>
              </a:rPr>
              <a:t>この人</a:t>
            </a:r>
            <a:br>
              <a:rPr kumimoji="1" lang="ja-JP" altLang="en-US">
                <a:latin typeface="ＭＳ Ｐゴシック"/>
                <a:ea typeface="ＭＳ Ｐゴシック"/>
              </a:rPr>
            </a:br>
            <a:r>
              <a:rPr kumimoji="1" lang="ja-JP" altLang="en-US">
                <a:latin typeface="ＭＳ Ｐゴシック"/>
                <a:ea typeface="ＭＳ Ｐゴシック"/>
              </a:rPr>
              <a:t>だ～れだ❔❔</a:t>
            </a:r>
          </a:p>
        </p:txBody>
      </p:sp>
      <p:pic>
        <p:nvPicPr>
          <p:cNvPr id="5" name="コンテンツ プレースホルダー 4" descr="IMG_110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 b="1">
                <a:latin typeface="ＭＳ Ｐゴシック"/>
                <a:ea typeface="ＭＳ Ｐゴシック"/>
              </a:rPr>
              <a:t>　</a:t>
            </a:r>
            <a:r>
              <a:rPr kumimoji="1" lang="ja-JP" altLang="en-US" sz="4000">
                <a:latin typeface="Arial Black"/>
                <a:ea typeface="ＭＳ Ｐゴシック"/>
                <a:cs typeface="Angsana New"/>
              </a:rPr>
              <a:t>山下真穂</a:t>
            </a:r>
          </a:p>
        </p:txBody>
      </p:sp>
    </p:spTree>
    <p:extLst>
      <p:ext uri="{BB962C8B-B14F-4D97-AF65-F5344CB8AC3E}">
        <p14:creationId xmlns:p14="http://schemas.microsoft.com/office/powerpoint/2010/main" val="393620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4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362" y="731838"/>
            <a:ext cx="3943350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ニャン</a:t>
            </a:r>
            <a:r>
              <a:rPr kumimoji="1" lang="en-US" altLang="ja-JP" sz="4000">
                <a:latin typeface="ＭＳ Ｐゴシック"/>
                <a:ea typeface="ＭＳ Ｐゴシック"/>
              </a:rPr>
              <a:t>(=^</a:t>
            </a:r>
            <a:r>
              <a:rPr kumimoji="1" lang="ja-JP" altLang="en-US" sz="4000">
                <a:latin typeface="ＭＳ Ｐゴシック"/>
                <a:ea typeface="ＭＳ Ｐゴシック"/>
              </a:rPr>
              <a:t>・</a:t>
            </a:r>
            <a:r>
              <a:rPr kumimoji="1" lang="en-US" altLang="ja-JP" sz="4000">
                <a:latin typeface="ＭＳ Ｐゴシック"/>
                <a:ea typeface="ＭＳ Ｐゴシック"/>
              </a:rPr>
              <a:t>^=)</a:t>
            </a:r>
            <a:endParaRPr kumimoji="1" lang="ja-JP" altLang="en-US" sz="4000"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3641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4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北岡なな</a:t>
            </a: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（㊙初撮り）</a:t>
            </a:r>
          </a:p>
        </p:txBody>
      </p:sp>
    </p:spTree>
    <p:extLst>
      <p:ext uri="{BB962C8B-B14F-4D97-AF65-F5344CB8AC3E}">
        <p14:creationId xmlns:p14="http://schemas.microsoft.com/office/powerpoint/2010/main" val="315345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6407" y="731838"/>
            <a:ext cx="3941260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ja-JP" altLang="en-US" sz="4000">
                <a:latin typeface="ＭＳ Ｐゴシック"/>
                <a:ea typeface="ＭＳ Ｐゴシック"/>
              </a:rPr>
              <a:t>民部田昂樹</a:t>
            </a:r>
          </a:p>
          <a:p>
            <a:r>
              <a:rPr kumimoji="1" lang="ja-JP" altLang="en-US" sz="2800">
                <a:latin typeface="ＭＳ Ｐゴシック"/>
                <a:ea typeface="ＭＳ Ｐゴシック"/>
              </a:rPr>
              <a:t>～アゴに米粒</a:t>
            </a:r>
            <a:r>
              <a:rPr kumimoji="1" lang="en-US" altLang="ja-JP" sz="2800">
                <a:latin typeface="ＭＳ Ｐゴシック"/>
                <a:ea typeface="ＭＳ Ｐゴシック"/>
              </a:rPr>
              <a:t>ver.</a:t>
            </a:r>
            <a:r>
              <a:rPr kumimoji="1" lang="ja-JP" altLang="en-US" sz="2800">
                <a:latin typeface="ＭＳ Ｐゴシック"/>
                <a:ea typeface="ＭＳ Ｐゴシック"/>
              </a:rPr>
              <a:t>～</a:t>
            </a:r>
          </a:p>
        </p:txBody>
      </p:sp>
    </p:spTree>
    <p:extLst>
      <p:ext uri="{BB962C8B-B14F-4D97-AF65-F5344CB8AC3E}">
        <p14:creationId xmlns:p14="http://schemas.microsoft.com/office/powerpoint/2010/main" val="440705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8281" y="731838"/>
            <a:ext cx="2957512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ｖ梅垣健太ｖ</a:t>
            </a:r>
          </a:p>
        </p:txBody>
      </p:sp>
    </p:spTree>
    <p:extLst>
      <p:ext uri="{BB962C8B-B14F-4D97-AF65-F5344CB8AC3E}">
        <p14:creationId xmlns:p14="http://schemas.microsoft.com/office/powerpoint/2010/main" val="67217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4363" y="606378"/>
            <a:ext cx="3200400" cy="2286000"/>
          </a:xfrm>
        </p:spPr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5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70" y="1534617"/>
            <a:ext cx="3522335" cy="3652242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1254" y="2918618"/>
            <a:ext cx="3200400" cy="3379124"/>
          </a:xfrm>
        </p:spPr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　　ひとみ</a:t>
            </a:r>
          </a:p>
        </p:txBody>
      </p:sp>
    </p:spTree>
    <p:extLst>
      <p:ext uri="{BB962C8B-B14F-4D97-AF65-F5344CB8AC3E}">
        <p14:creationId xmlns:p14="http://schemas.microsoft.com/office/powerpoint/2010/main" val="484927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5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5910" y="752666"/>
            <a:ext cx="3943350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ja-JP" altLang="en-US" sz="4000">
                <a:latin typeface="ＭＳ Ｐゴシック"/>
                <a:ea typeface="ＭＳ Ｐゴシック"/>
              </a:rPr>
              <a:t>吉川達也</a:t>
            </a:r>
          </a:p>
          <a:p>
            <a:r>
              <a:rPr kumimoji="1" lang="ja-JP" altLang="en-US" sz="2800">
                <a:latin typeface="ＭＳ Ｐゴシック"/>
                <a:ea typeface="ＭＳ Ｐゴシック"/>
              </a:rPr>
              <a:t>（</a:t>
            </a:r>
            <a:r>
              <a:rPr kumimoji="1" lang="en-US" altLang="ja-JP" sz="2800">
                <a:latin typeface="ＭＳ Ｐゴシック"/>
                <a:ea typeface="ＭＳ Ｐゴシック"/>
              </a:rPr>
              <a:t>※</a:t>
            </a:r>
            <a:r>
              <a:rPr kumimoji="1" lang="ja-JP" altLang="en-US" sz="2800">
                <a:latin typeface="ＭＳ Ｐゴシック"/>
                <a:ea typeface="ＭＳ Ｐゴシック"/>
              </a:rPr>
              <a:t>デビュー当時）</a:t>
            </a:r>
          </a:p>
        </p:txBody>
      </p:sp>
    </p:spTree>
    <p:extLst>
      <p:ext uri="{BB962C8B-B14F-4D97-AF65-F5344CB8AC3E}">
        <p14:creationId xmlns:p14="http://schemas.microsoft.com/office/powerpoint/2010/main" val="2145772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5712" y="724619"/>
            <a:ext cx="3200400" cy="2286000"/>
          </a:xfrm>
        </p:spPr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362" y="731838"/>
            <a:ext cx="3943350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3200">
              <a:latin typeface="ＭＳ Ｐゴシック"/>
              <a:ea typeface="ＭＳ Ｐゴシック"/>
            </a:endParaRPr>
          </a:p>
          <a:p>
            <a:r>
              <a:rPr kumimoji="1" lang="ja-JP" altLang="en-US" sz="2800">
                <a:latin typeface="ＭＳ Ｐゴシック"/>
                <a:ea typeface="ＭＳ Ｐゴシック"/>
              </a:rPr>
              <a:t>しゅとう　　だいすけ</a:t>
            </a:r>
          </a:p>
        </p:txBody>
      </p:sp>
    </p:spTree>
    <p:extLst>
      <p:ext uri="{BB962C8B-B14F-4D97-AF65-F5344CB8AC3E}">
        <p14:creationId xmlns:p14="http://schemas.microsoft.com/office/powerpoint/2010/main" val="3289950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5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1531759"/>
            <a:ext cx="6492875" cy="3657957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清水　萌子</a:t>
            </a:r>
          </a:p>
        </p:txBody>
      </p:sp>
    </p:spTree>
    <p:extLst>
      <p:ext uri="{BB962C8B-B14F-4D97-AF65-F5344CB8AC3E}">
        <p14:creationId xmlns:p14="http://schemas.microsoft.com/office/powerpoint/2010/main" val="758699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5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5967" y="731838"/>
            <a:ext cx="2962140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827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6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362" y="731838"/>
            <a:ext cx="3943350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荒井祥太</a:t>
            </a:r>
          </a:p>
        </p:txBody>
      </p:sp>
    </p:spTree>
    <p:extLst>
      <p:ext uri="{BB962C8B-B14F-4D97-AF65-F5344CB8AC3E}">
        <p14:creationId xmlns:p14="http://schemas.microsoft.com/office/powerpoint/2010/main" val="388084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松下千紘</a:t>
            </a:r>
          </a:p>
        </p:txBody>
      </p:sp>
    </p:spTree>
    <p:extLst>
      <p:ext uri="{BB962C8B-B14F-4D97-AF65-F5344CB8AC3E}">
        <p14:creationId xmlns:p14="http://schemas.microsoft.com/office/powerpoint/2010/main" val="282244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1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後藤祥仁</a:t>
            </a:r>
            <a:endParaRPr kumimoji="1" lang="ja-JP" altLang="en-US"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420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1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　福村潤</a:t>
            </a:r>
          </a:p>
        </p:txBody>
      </p:sp>
    </p:spTree>
    <p:extLst>
      <p:ext uri="{BB962C8B-B14F-4D97-AF65-F5344CB8AC3E}">
        <p14:creationId xmlns:p14="http://schemas.microsoft.com/office/powerpoint/2010/main" val="323334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2277" y="731838"/>
            <a:ext cx="3949521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ja-JP" altLang="en-US" sz="4000">
                <a:latin typeface="ＭＳ Ｐゴシック"/>
                <a:ea typeface="ＭＳ Ｐゴシック"/>
              </a:rPr>
              <a:t>　</a:t>
            </a: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秋定晏奈</a:t>
            </a:r>
          </a:p>
        </p:txBody>
      </p:sp>
    </p:spTree>
    <p:extLst>
      <p:ext uri="{BB962C8B-B14F-4D97-AF65-F5344CB8AC3E}">
        <p14:creationId xmlns:p14="http://schemas.microsoft.com/office/powerpoint/2010/main" val="234682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8281" y="731838"/>
            <a:ext cx="2957512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　植弘綾</a:t>
            </a:r>
          </a:p>
        </p:txBody>
      </p:sp>
    </p:spTree>
    <p:extLst>
      <p:ext uri="{BB962C8B-B14F-4D97-AF65-F5344CB8AC3E}">
        <p14:creationId xmlns:p14="http://schemas.microsoft.com/office/powerpoint/2010/main" val="74093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8281" y="731838"/>
            <a:ext cx="2957512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児玉真季</a:t>
            </a:r>
            <a:r>
              <a:rPr kumimoji="1" lang="en-US" altLang="ja-JP" sz="4000">
                <a:latin typeface="ＭＳ Ｐゴシック"/>
                <a:ea typeface="ＭＳ Ｐゴシック"/>
              </a:rPr>
              <a:t>(19)</a:t>
            </a:r>
            <a:endParaRPr kumimoji="1" lang="ja-JP" altLang="en-US" sz="4000">
              <a:latin typeface="ＭＳ Ｐゴシック"/>
              <a:ea typeface="ＭＳ Ｐゴシック"/>
            </a:endParaRPr>
          </a:p>
          <a:p>
            <a:endParaRPr kumimoji="1" lang="ja-JP" altLang="en-US" sz="4000"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5599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MS PGothic" charset="0"/>
                <a:ea typeface="MS PGothic" charset="0"/>
              </a:rPr>
              <a:t>この人だ～れ❔　❔　❔　❔</a:t>
            </a:r>
          </a:p>
        </p:txBody>
      </p:sp>
      <p:pic>
        <p:nvPicPr>
          <p:cNvPr id="5" name="コンテンツ プレースホルダー 4" descr="IMG_11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2277" y="731838"/>
            <a:ext cx="3949521" cy="5257800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sz="4000">
              <a:latin typeface="ＭＳ Ｐゴシック"/>
              <a:ea typeface="ＭＳ Ｐゴシック"/>
            </a:endParaRPr>
          </a:p>
          <a:p>
            <a:r>
              <a:rPr kumimoji="1" lang="ja-JP" altLang="en-US" sz="4000">
                <a:latin typeface="ＭＳ Ｐゴシック"/>
                <a:ea typeface="ＭＳ Ｐゴシック"/>
              </a:rPr>
              <a:t>　橋本梨奈</a:t>
            </a:r>
          </a:p>
        </p:txBody>
      </p:sp>
    </p:spTree>
    <p:extLst>
      <p:ext uri="{BB962C8B-B14F-4D97-AF65-F5344CB8AC3E}">
        <p14:creationId xmlns:p14="http://schemas.microsoft.com/office/powerpoint/2010/main" val="3711243013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0</Words>
  <Application>Microsoft Office PowerPoint</Application>
  <PresentationFormat>ワイド画面</PresentationFormat>
  <Paragraphs>0</Paragraphs>
  <Slides>29</Slides>
  <Notes>29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レトロスペクト</vt:lpstr>
      <vt:lpstr>DynamicDry</vt:lpstr>
      <vt:lpstr>この人 だ～れだ❔❔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  <vt:lpstr>この人だ～れ❔　❔　❔　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Chalalai Sarakor</dc:creator>
  <cp:lastModifiedBy>Chalalai Sarakor</cp:lastModifiedBy>
  <cp:revision>6</cp:revision>
  <dcterms:created xsi:type="dcterms:W3CDTF">2013-07-30T09:55:18Z</dcterms:created>
  <dcterms:modified xsi:type="dcterms:W3CDTF">2015-02-12T18:50:08Z</dcterms:modified>
</cp:coreProperties>
</file>